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26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4851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7395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3026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6663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5791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068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976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680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4289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4059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5679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CCB566-3E71-42B7-812F-5B01E1F15FBA}" type="datetimeFigureOut">
              <a:rPr lang="en-ZA" smtClean="0"/>
              <a:t>2026/10/08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07C2A5-86DB-4507-9ECA-548FB0A2E3BD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227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7FE98B-D860-D90C-1AA7-684FAEDF6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8675"/>
            <a:ext cx="685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09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Tracey Keene</dc:creator>
  <cp:lastModifiedBy>Tracey Keene</cp:lastModifiedBy>
  <cp:revision>1</cp:revision>
  <dcterms:created xsi:type="dcterms:W3CDTF">2026-10-08T14:05:13Z</dcterms:created>
  <dcterms:modified xsi:type="dcterms:W3CDTF">2026-10-08T14:17:45Z</dcterms:modified>
</cp:coreProperties>
</file>